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1" r:id="rId6"/>
    <p:sldId id="269" r:id="rId7"/>
    <p:sldId id="263" r:id="rId8"/>
    <p:sldId id="273" r:id="rId9"/>
    <p:sldId id="265" r:id="rId10"/>
    <p:sldId id="274" r:id="rId11"/>
    <p:sldId id="266" r:id="rId12"/>
    <p:sldId id="268" r:id="rId13"/>
    <p:sldId id="264" r:id="rId14"/>
    <p:sldId id="267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9220D-13D0-4716-9EA9-F6585D220E54}">
          <p14:sldIdLst>
            <p14:sldId id="257"/>
            <p14:sldId id="261"/>
            <p14:sldId id="269"/>
            <p14:sldId id="263"/>
            <p14:sldId id="273"/>
            <p14:sldId id="265"/>
            <p14:sldId id="274"/>
            <p14:sldId id="266"/>
            <p14:sldId id="268"/>
            <p14:sldId id="264"/>
            <p14:sldId id="267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070D0C-8F70-4DAB-959F-5E2BC03B0F30}" v="325" dt="2021-12-08T19:53:16.062"/>
    <p1510:client id="{A7DFBB43-7420-437F-8415-DD626E540415}" v="3" dt="2021-12-08T21:14:42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>
        <p:scale>
          <a:sx n="71" d="100"/>
          <a:sy n="71" d="100"/>
        </p:scale>
        <p:origin x="-240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avy DeRouen" userId="99d1481890ce9e56" providerId="LiveId" clId="{A7DFBB43-7420-437F-8415-DD626E540415}"/>
    <pc:docChg chg="undo custSel addSld delSld modSld modSection">
      <pc:chgData name="Daravy DeRouen" userId="99d1481890ce9e56" providerId="LiveId" clId="{A7DFBB43-7420-437F-8415-DD626E540415}" dt="2021-12-08T21:16:06.991" v="78" actId="20577"/>
      <pc:docMkLst>
        <pc:docMk/>
      </pc:docMkLst>
      <pc:sldChg chg="addSp delSp modSp mod">
        <pc:chgData name="Daravy DeRouen" userId="99d1481890ce9e56" providerId="LiveId" clId="{A7DFBB43-7420-437F-8415-DD626E540415}" dt="2021-12-08T21:16:06.991" v="78" actId="20577"/>
        <pc:sldMkLst>
          <pc:docMk/>
          <pc:sldMk cId="4040777228" sldId="263"/>
        </pc:sldMkLst>
        <pc:spChg chg="mod">
          <ac:chgData name="Daravy DeRouen" userId="99d1481890ce9e56" providerId="LiveId" clId="{A7DFBB43-7420-437F-8415-DD626E540415}" dt="2021-12-08T21:16:06.991" v="78" actId="20577"/>
          <ac:spMkLst>
            <pc:docMk/>
            <pc:sldMk cId="4040777228" sldId="263"/>
            <ac:spMk id="2" creationId="{EC390BC8-2619-48EC-BE7F-47CFB999E890}"/>
          </ac:spMkLst>
        </pc:spChg>
        <pc:spChg chg="mod">
          <ac:chgData name="Daravy DeRouen" userId="99d1481890ce9e56" providerId="LiveId" clId="{A7DFBB43-7420-437F-8415-DD626E540415}" dt="2021-12-08T21:07:23.975" v="27" actId="122"/>
          <ac:spMkLst>
            <pc:docMk/>
            <pc:sldMk cId="4040777228" sldId="263"/>
            <ac:spMk id="3" creationId="{C60C1DF6-98FD-4543-8BA2-F0D4C6FC2A88}"/>
          </ac:spMkLst>
        </pc:spChg>
        <pc:spChg chg="del mod">
          <ac:chgData name="Daravy DeRouen" userId="99d1481890ce9e56" providerId="LiveId" clId="{A7DFBB43-7420-437F-8415-DD626E540415}" dt="2021-12-08T21:06:39.297" v="19" actId="478"/>
          <ac:spMkLst>
            <pc:docMk/>
            <pc:sldMk cId="4040777228" sldId="263"/>
            <ac:spMk id="5" creationId="{150F964D-5C37-4379-945D-5D69F315DD93}"/>
          </ac:spMkLst>
        </pc:spChg>
        <pc:spChg chg="add del mod">
          <ac:chgData name="Daravy DeRouen" userId="99d1481890ce9e56" providerId="LiveId" clId="{A7DFBB43-7420-437F-8415-DD626E540415}" dt="2021-12-08T21:06:30.736" v="17" actId="478"/>
          <ac:spMkLst>
            <pc:docMk/>
            <pc:sldMk cId="4040777228" sldId="263"/>
            <ac:spMk id="6" creationId="{86BC47E9-0115-4CF4-A854-8064EF44BF29}"/>
          </ac:spMkLst>
        </pc:spChg>
        <pc:spChg chg="add del mod">
          <ac:chgData name="Daravy DeRouen" userId="99d1481890ce9e56" providerId="LiveId" clId="{A7DFBB43-7420-437F-8415-DD626E540415}" dt="2021-12-08T21:06:45.695" v="20" actId="478"/>
          <ac:spMkLst>
            <pc:docMk/>
            <pc:sldMk cId="4040777228" sldId="263"/>
            <ac:spMk id="8" creationId="{CAD51EC3-3143-4E3F-B61A-AB7F56F7F53A}"/>
          </ac:spMkLst>
        </pc:spChg>
        <pc:spChg chg="del mod">
          <ac:chgData name="Daravy DeRouen" userId="99d1481890ce9e56" providerId="LiveId" clId="{A7DFBB43-7420-437F-8415-DD626E540415}" dt="2021-12-08T21:15:03.764" v="68" actId="478"/>
          <ac:spMkLst>
            <pc:docMk/>
            <pc:sldMk cId="4040777228" sldId="263"/>
            <ac:spMk id="15" creationId="{22FAE436-452A-4251-9175-21EB2D1D08B1}"/>
          </ac:spMkLst>
        </pc:spChg>
        <pc:spChg chg="del mod">
          <ac:chgData name="Daravy DeRouen" userId="99d1481890ce9e56" providerId="LiveId" clId="{A7DFBB43-7420-437F-8415-DD626E540415}" dt="2021-12-08T21:15:03.768" v="70"/>
          <ac:spMkLst>
            <pc:docMk/>
            <pc:sldMk cId="4040777228" sldId="263"/>
            <ac:spMk id="16" creationId="{178A4C81-AE2A-44E1-8E8C-64DB2CF90774}"/>
          </ac:spMkLst>
        </pc:spChg>
        <pc:picChg chg="del">
          <ac:chgData name="Daravy DeRouen" userId="99d1481890ce9e56" providerId="LiveId" clId="{A7DFBB43-7420-437F-8415-DD626E540415}" dt="2021-12-08T21:06:24.281" v="15" actId="478"/>
          <ac:picMkLst>
            <pc:docMk/>
            <pc:sldMk cId="4040777228" sldId="263"/>
            <ac:picMk id="10" creationId="{32F34C6F-A028-4CF1-BFEE-3A68183DC46E}"/>
          </ac:picMkLst>
        </pc:picChg>
        <pc:picChg chg="mod">
          <ac:chgData name="Daravy DeRouen" userId="99d1481890ce9e56" providerId="LiveId" clId="{A7DFBB43-7420-437F-8415-DD626E540415}" dt="2021-12-08T21:07:48.142" v="33" actId="1076"/>
          <ac:picMkLst>
            <pc:docMk/>
            <pc:sldMk cId="4040777228" sldId="263"/>
            <ac:picMk id="14" creationId="{C0A636C9-6C8E-4D0D-BD5B-FBA3214A5E65}"/>
          </ac:picMkLst>
        </pc:picChg>
      </pc:sldChg>
      <pc:sldChg chg="addSp delSp modSp mod">
        <pc:chgData name="Daravy DeRouen" userId="99d1481890ce9e56" providerId="LiveId" clId="{A7DFBB43-7420-437F-8415-DD626E540415}" dt="2021-12-08T21:14:01.921" v="63" actId="1076"/>
        <pc:sldMkLst>
          <pc:docMk/>
          <pc:sldMk cId="4064223128" sldId="265"/>
        </pc:sldMkLst>
        <pc:spChg chg="mod">
          <ac:chgData name="Daravy DeRouen" userId="99d1481890ce9e56" providerId="LiveId" clId="{A7DFBB43-7420-437F-8415-DD626E540415}" dt="2021-12-08T21:13:43.196" v="59" actId="27636"/>
          <ac:spMkLst>
            <pc:docMk/>
            <pc:sldMk cId="4064223128" sldId="265"/>
            <ac:spMk id="3" creationId="{8BC22D8C-E210-4C56-B39B-DD41F7D7E1A4}"/>
          </ac:spMkLst>
        </pc:spChg>
        <pc:spChg chg="del">
          <ac:chgData name="Daravy DeRouen" userId="99d1481890ce9e56" providerId="LiveId" clId="{A7DFBB43-7420-437F-8415-DD626E540415}" dt="2021-12-08T21:13:22.781" v="54" actId="478"/>
          <ac:spMkLst>
            <pc:docMk/>
            <pc:sldMk cId="4064223128" sldId="265"/>
            <ac:spMk id="5" creationId="{01703CEE-355E-4DD2-8C4B-9EF4ECC84D6D}"/>
          </ac:spMkLst>
        </pc:spChg>
        <pc:spChg chg="add del mod">
          <ac:chgData name="Daravy DeRouen" userId="99d1481890ce9e56" providerId="LiveId" clId="{A7DFBB43-7420-437F-8415-DD626E540415}" dt="2021-12-08T21:13:18.181" v="53" actId="478"/>
          <ac:spMkLst>
            <pc:docMk/>
            <pc:sldMk cId="4064223128" sldId="265"/>
            <ac:spMk id="6" creationId="{08976EBB-9D11-42FF-9087-36CEC42F9400}"/>
          </ac:spMkLst>
        </pc:spChg>
        <pc:spChg chg="add del mod">
          <ac:chgData name="Daravy DeRouen" userId="99d1481890ce9e56" providerId="LiveId" clId="{A7DFBB43-7420-437F-8415-DD626E540415}" dt="2021-12-08T21:13:28.175" v="55" actId="478"/>
          <ac:spMkLst>
            <pc:docMk/>
            <pc:sldMk cId="4064223128" sldId="265"/>
            <ac:spMk id="9" creationId="{8507BBD8-127A-4239-928B-94F181733D9A}"/>
          </ac:spMkLst>
        </pc:spChg>
        <pc:picChg chg="mod">
          <ac:chgData name="Daravy DeRouen" userId="99d1481890ce9e56" providerId="LiveId" clId="{A7DFBB43-7420-437F-8415-DD626E540415}" dt="2021-12-08T21:14:01.921" v="63" actId="1076"/>
          <ac:picMkLst>
            <pc:docMk/>
            <pc:sldMk cId="4064223128" sldId="265"/>
            <ac:picMk id="8" creationId="{4D212AD8-3689-4E66-91EE-8C4B52727934}"/>
          </ac:picMkLst>
        </pc:picChg>
        <pc:picChg chg="del">
          <ac:chgData name="Daravy DeRouen" userId="99d1481890ce9e56" providerId="LiveId" clId="{A7DFBB43-7420-437F-8415-DD626E540415}" dt="2021-12-08T21:13:07.895" v="51" actId="478"/>
          <ac:picMkLst>
            <pc:docMk/>
            <pc:sldMk cId="4064223128" sldId="265"/>
            <ac:picMk id="10" creationId="{651422D9-EFFE-4DBB-AFB0-7C96A2965F8F}"/>
          </ac:picMkLst>
        </pc:picChg>
      </pc:sldChg>
      <pc:sldChg chg="addSp modSp new mod">
        <pc:chgData name="Daravy DeRouen" userId="99d1481890ce9e56" providerId="LiveId" clId="{A7DFBB43-7420-437F-8415-DD626E540415}" dt="2021-12-08T21:15:46.407" v="76" actId="113"/>
        <pc:sldMkLst>
          <pc:docMk/>
          <pc:sldMk cId="1993146468" sldId="273"/>
        </pc:sldMkLst>
        <pc:spChg chg="mod">
          <ac:chgData name="Daravy DeRouen" userId="99d1481890ce9e56" providerId="LiveId" clId="{A7DFBB43-7420-437F-8415-DD626E540415}" dt="2021-12-08T21:15:46.407" v="76" actId="113"/>
          <ac:spMkLst>
            <pc:docMk/>
            <pc:sldMk cId="1993146468" sldId="273"/>
            <ac:spMk id="2" creationId="{00BC1D1D-A8C7-46BE-8585-34B91F4F51D9}"/>
          </ac:spMkLst>
        </pc:spChg>
        <pc:spChg chg="add mod">
          <ac:chgData name="Daravy DeRouen" userId="99d1481890ce9e56" providerId="LiveId" clId="{A7DFBB43-7420-437F-8415-DD626E540415}" dt="2021-12-08T21:15:41.025" v="75" actId="255"/>
          <ac:spMkLst>
            <pc:docMk/>
            <pc:sldMk cId="1993146468" sldId="273"/>
            <ac:spMk id="4" creationId="{0390D000-A92A-4027-B381-B078AF41D414}"/>
          </ac:spMkLst>
        </pc:spChg>
        <pc:picChg chg="add mod">
          <ac:chgData name="Daravy DeRouen" userId="99d1481890ce9e56" providerId="LiveId" clId="{A7DFBB43-7420-437F-8415-DD626E540415}" dt="2021-12-08T21:06:08.036" v="5" actId="1076"/>
          <ac:picMkLst>
            <pc:docMk/>
            <pc:sldMk cId="1993146468" sldId="273"/>
            <ac:picMk id="3" creationId="{4683231F-0369-49D2-B360-553CA4106683}"/>
          </ac:picMkLst>
        </pc:picChg>
      </pc:sldChg>
      <pc:sldChg chg="addSp delSp modSp new mod">
        <pc:chgData name="Daravy DeRouen" userId="99d1481890ce9e56" providerId="LiveId" clId="{A7DFBB43-7420-437F-8415-DD626E540415}" dt="2021-12-08T21:12:57.354" v="50" actId="122"/>
        <pc:sldMkLst>
          <pc:docMk/>
          <pc:sldMk cId="1096949002" sldId="274"/>
        </pc:sldMkLst>
        <pc:spChg chg="mod">
          <ac:chgData name="Daravy DeRouen" userId="99d1481890ce9e56" providerId="LiveId" clId="{A7DFBB43-7420-437F-8415-DD626E540415}" dt="2021-12-08T21:12:57.354" v="50" actId="122"/>
          <ac:spMkLst>
            <pc:docMk/>
            <pc:sldMk cId="1096949002" sldId="274"/>
            <ac:spMk id="2" creationId="{F9E85CFA-A7F7-411E-881A-C14239EA9733}"/>
          </ac:spMkLst>
        </pc:spChg>
        <pc:spChg chg="del mod">
          <ac:chgData name="Daravy DeRouen" userId="99d1481890ce9e56" providerId="LiveId" clId="{A7DFBB43-7420-437F-8415-DD626E540415}" dt="2021-12-08T21:12:08.583" v="43" actId="478"/>
          <ac:spMkLst>
            <pc:docMk/>
            <pc:sldMk cId="1096949002" sldId="274"/>
            <ac:spMk id="3" creationId="{BD1607BF-1F8B-47FA-85E5-8AE04AFFFA79}"/>
          </ac:spMkLst>
        </pc:spChg>
        <pc:picChg chg="add mod">
          <ac:chgData name="Daravy DeRouen" userId="99d1481890ce9e56" providerId="LiveId" clId="{A7DFBB43-7420-437F-8415-DD626E540415}" dt="2021-12-08T21:12:31.520" v="47" actId="1076"/>
          <ac:picMkLst>
            <pc:docMk/>
            <pc:sldMk cId="1096949002" sldId="274"/>
            <ac:picMk id="4" creationId="{4846BB34-C102-43C1-B77C-D84794CEB799}"/>
          </ac:picMkLst>
        </pc:picChg>
      </pc:sldChg>
      <pc:sldChg chg="delSp modSp new del mod">
        <pc:chgData name="Daravy DeRouen" userId="99d1481890ce9e56" providerId="LiveId" clId="{A7DFBB43-7420-437F-8415-DD626E540415}" dt="2021-12-08T21:11:37.168" v="38" actId="47"/>
        <pc:sldMkLst>
          <pc:docMk/>
          <pc:sldMk cId="3374304621" sldId="274"/>
        </pc:sldMkLst>
        <pc:spChg chg="del">
          <ac:chgData name="Daravy DeRouen" userId="99d1481890ce9e56" providerId="LiveId" clId="{A7DFBB43-7420-437F-8415-DD626E540415}" dt="2021-12-08T21:11:31.221" v="37" actId="478"/>
          <ac:spMkLst>
            <pc:docMk/>
            <pc:sldMk cId="3374304621" sldId="274"/>
            <ac:spMk id="3" creationId="{003196D9-C244-484F-8DAD-673B9898F3E4}"/>
          </ac:spMkLst>
        </pc:spChg>
        <pc:spChg chg="del mod">
          <ac:chgData name="Daravy DeRouen" userId="99d1481890ce9e56" providerId="LiveId" clId="{A7DFBB43-7420-437F-8415-DD626E540415}" dt="2021-12-08T21:11:26.021" v="36" actId="478"/>
          <ac:spMkLst>
            <pc:docMk/>
            <pc:sldMk cId="3374304621" sldId="274"/>
            <ac:spMk id="4" creationId="{D0F35BE2-50CE-4827-BE0A-A1FA6CEF3142}"/>
          </ac:spMkLst>
        </pc:spChg>
      </pc:sldChg>
    </pc:docChg>
  </pc:docChgLst>
  <pc:docChgLst>
    <pc:chgData name="Daravy DeRouen" userId="99d1481890ce9e56" providerId="LiveId" clId="{89070D0C-8F70-4DAB-959F-5E2BC03B0F30}"/>
    <pc:docChg chg="undo custSel addSld delSld modSld sldOrd addSection delSection modSection">
      <pc:chgData name="Daravy DeRouen" userId="99d1481890ce9e56" providerId="LiveId" clId="{89070D0C-8F70-4DAB-959F-5E2BC03B0F30}" dt="2021-12-08T20:00:27.072" v="1719" actId="26606"/>
      <pc:docMkLst>
        <pc:docMk/>
      </pc:docMkLst>
      <pc:sldChg chg="addSp modSp mod">
        <pc:chgData name="Daravy DeRouen" userId="99d1481890ce9e56" providerId="LiveId" clId="{89070D0C-8F70-4DAB-959F-5E2BC03B0F30}" dt="2021-12-08T19:53:51.961" v="1523" actId="120"/>
        <pc:sldMkLst>
          <pc:docMk/>
          <pc:sldMk cId="2584280759" sldId="257"/>
        </pc:sldMkLst>
        <pc:spChg chg="mod">
          <ac:chgData name="Daravy DeRouen" userId="99d1481890ce9e56" providerId="LiveId" clId="{89070D0C-8F70-4DAB-959F-5E2BC03B0F30}" dt="2021-12-08T19:52:50.164" v="1495" actId="1076"/>
          <ac:spMkLst>
            <pc:docMk/>
            <pc:sldMk cId="2584280759" sldId="257"/>
            <ac:spMk id="3" creationId="{C8722DDC-8EEE-4A06-8DFE-B44871EAA2CF}"/>
          </ac:spMkLst>
        </pc:spChg>
        <pc:spChg chg="add mod">
          <ac:chgData name="Daravy DeRouen" userId="99d1481890ce9e56" providerId="LiveId" clId="{89070D0C-8F70-4DAB-959F-5E2BC03B0F30}" dt="2021-12-08T19:53:51.961" v="1523" actId="120"/>
          <ac:spMkLst>
            <pc:docMk/>
            <pc:sldMk cId="2584280759" sldId="257"/>
            <ac:spMk id="4" creationId="{44E0040B-2C53-461E-91A2-79446114C9A2}"/>
          </ac:spMkLst>
        </pc:spChg>
      </pc:sldChg>
      <pc:sldChg chg="modSp mod">
        <pc:chgData name="Daravy DeRouen" userId="99d1481890ce9e56" providerId="LiveId" clId="{89070D0C-8F70-4DAB-959F-5E2BC03B0F30}" dt="2021-12-08T19:09:27.221" v="1166" actId="20577"/>
        <pc:sldMkLst>
          <pc:docMk/>
          <pc:sldMk cId="183243182" sldId="261"/>
        </pc:sldMkLst>
        <pc:spChg chg="mod">
          <ac:chgData name="Daravy DeRouen" userId="99d1481890ce9e56" providerId="LiveId" clId="{89070D0C-8F70-4DAB-959F-5E2BC03B0F30}" dt="2021-12-08T19:08:53.360" v="1142" actId="20577"/>
          <ac:spMkLst>
            <pc:docMk/>
            <pc:sldMk cId="183243182" sldId="261"/>
            <ac:spMk id="2" creationId="{7A4919D0-F177-4BBA-9A0B-DBA69E2ED764}"/>
          </ac:spMkLst>
        </pc:spChg>
        <pc:graphicFrameChg chg="mod">
          <ac:chgData name="Daravy DeRouen" userId="99d1481890ce9e56" providerId="LiveId" clId="{89070D0C-8F70-4DAB-959F-5E2BC03B0F30}" dt="2021-12-08T19:09:27.221" v="1166" actId="20577"/>
          <ac:graphicFrameMkLst>
            <pc:docMk/>
            <pc:sldMk cId="183243182" sldId="261"/>
            <ac:graphicFrameMk id="5" creationId="{91DB1382-7276-49FA-9632-38D558F457E3}"/>
          </ac:graphicFrameMkLst>
        </pc:graphicFrameChg>
      </pc:sldChg>
      <pc:sldChg chg="new del">
        <pc:chgData name="Daravy DeRouen" userId="99d1481890ce9e56" providerId="LiveId" clId="{89070D0C-8F70-4DAB-959F-5E2BC03B0F30}" dt="2021-12-08T17:43:10.367" v="148" actId="47"/>
        <pc:sldMkLst>
          <pc:docMk/>
          <pc:sldMk cId="2286219710" sldId="262"/>
        </pc:sldMkLst>
      </pc:sldChg>
      <pc:sldChg chg="addSp delSp modSp new del mod">
        <pc:chgData name="Daravy DeRouen" userId="99d1481890ce9e56" providerId="LiveId" clId="{89070D0C-8F70-4DAB-959F-5E2BC03B0F30}" dt="2021-12-08T19:45:47.682" v="1386" actId="47"/>
        <pc:sldMkLst>
          <pc:docMk/>
          <pc:sldMk cId="2990349402" sldId="262"/>
        </pc:sldMkLst>
        <pc:spChg chg="mod">
          <ac:chgData name="Daravy DeRouen" userId="99d1481890ce9e56" providerId="LiveId" clId="{89070D0C-8F70-4DAB-959F-5E2BC03B0F30}" dt="2021-12-08T19:44:20.464" v="1368" actId="27636"/>
          <ac:spMkLst>
            <pc:docMk/>
            <pc:sldMk cId="2990349402" sldId="262"/>
            <ac:spMk id="2" creationId="{D1CFA863-18CE-45A4-954C-296143170D0B}"/>
          </ac:spMkLst>
        </pc:spChg>
        <pc:spChg chg="mod">
          <ac:chgData name="Daravy DeRouen" userId="99d1481890ce9e56" providerId="LiveId" clId="{89070D0C-8F70-4DAB-959F-5E2BC03B0F30}" dt="2021-12-08T17:44:04.084" v="264" actId="20577"/>
          <ac:spMkLst>
            <pc:docMk/>
            <pc:sldMk cId="2990349402" sldId="262"/>
            <ac:spMk id="3" creationId="{5A718D95-650D-4FC0-8BEB-754930352F40}"/>
          </ac:spMkLst>
        </pc:spChg>
        <pc:picChg chg="add del mod">
          <ac:chgData name="Daravy DeRouen" userId="99d1481890ce9e56" providerId="LiveId" clId="{89070D0C-8F70-4DAB-959F-5E2BC03B0F30}" dt="2021-12-08T19:45:16.234" v="1379" actId="931"/>
          <ac:picMkLst>
            <pc:docMk/>
            <pc:sldMk cId="2990349402" sldId="262"/>
            <ac:picMk id="5" creationId="{F218E7A5-6F67-411B-8381-70A343668F7F}"/>
          </ac:picMkLst>
        </pc:picChg>
      </pc:sldChg>
      <pc:sldChg chg="addSp delSp modSp new mod">
        <pc:chgData name="Daravy DeRouen" userId="99d1481890ce9e56" providerId="LiveId" clId="{89070D0C-8F70-4DAB-959F-5E2BC03B0F30}" dt="2021-12-08T19:47:33.314" v="1418" actId="1076"/>
        <pc:sldMkLst>
          <pc:docMk/>
          <pc:sldMk cId="4040777228" sldId="263"/>
        </pc:sldMkLst>
        <pc:spChg chg="mod">
          <ac:chgData name="Daravy DeRouen" userId="99d1481890ce9e56" providerId="LiveId" clId="{89070D0C-8F70-4DAB-959F-5E2BC03B0F30}" dt="2021-12-08T19:46:20.137" v="1405" actId="122"/>
          <ac:spMkLst>
            <pc:docMk/>
            <pc:sldMk cId="4040777228" sldId="263"/>
            <ac:spMk id="2" creationId="{EC390BC8-2619-48EC-BE7F-47CFB999E890}"/>
          </ac:spMkLst>
        </pc:spChg>
        <pc:spChg chg="mod">
          <ac:chgData name="Daravy DeRouen" userId="99d1481890ce9e56" providerId="LiveId" clId="{89070D0C-8F70-4DAB-959F-5E2BC03B0F30}" dt="2021-12-08T18:00:47.421" v="363" actId="20577"/>
          <ac:spMkLst>
            <pc:docMk/>
            <pc:sldMk cId="4040777228" sldId="263"/>
            <ac:spMk id="3" creationId="{C60C1DF6-98FD-4543-8BA2-F0D4C6FC2A88}"/>
          </ac:spMkLst>
        </pc:spChg>
        <pc:spChg chg="del">
          <ac:chgData name="Daravy DeRouen" userId="99d1481890ce9e56" providerId="LiveId" clId="{89070D0C-8F70-4DAB-959F-5E2BC03B0F30}" dt="2021-12-08T17:54:52.877" v="300" actId="22"/>
          <ac:spMkLst>
            <pc:docMk/>
            <pc:sldMk cId="4040777228" sldId="263"/>
            <ac:spMk id="4" creationId="{55173365-50AA-478F-9E45-54BE30627416}"/>
          </ac:spMkLst>
        </pc:spChg>
        <pc:spChg chg="mod">
          <ac:chgData name="Daravy DeRouen" userId="99d1481890ce9e56" providerId="LiveId" clId="{89070D0C-8F70-4DAB-959F-5E2BC03B0F30}" dt="2021-12-08T18:00:54.023" v="364" actId="122"/>
          <ac:spMkLst>
            <pc:docMk/>
            <pc:sldMk cId="4040777228" sldId="263"/>
            <ac:spMk id="5" creationId="{150F964D-5C37-4379-945D-5D69F315DD93}"/>
          </ac:spMkLst>
        </pc:spChg>
        <pc:spChg chg="del">
          <ac:chgData name="Daravy DeRouen" userId="99d1481890ce9e56" providerId="LiveId" clId="{89070D0C-8F70-4DAB-959F-5E2BC03B0F30}" dt="2021-12-08T17:54:57.140" v="301" actId="22"/>
          <ac:spMkLst>
            <pc:docMk/>
            <pc:sldMk cId="4040777228" sldId="263"/>
            <ac:spMk id="6" creationId="{A12B2DAD-3731-4F7E-9CAA-7B7D4EF48E71}"/>
          </ac:spMkLst>
        </pc:spChg>
        <pc:spChg chg="add del mod">
          <ac:chgData name="Daravy DeRouen" userId="99d1481890ce9e56" providerId="LiveId" clId="{89070D0C-8F70-4DAB-959F-5E2BC03B0F30}" dt="2021-12-08T17:55:38.329" v="303" actId="22"/>
          <ac:spMkLst>
            <pc:docMk/>
            <pc:sldMk cId="4040777228" sldId="263"/>
            <ac:spMk id="12" creationId="{C773498E-9ED9-40D7-9AE3-2AEF4551E3D5}"/>
          </ac:spMkLst>
        </pc:spChg>
        <pc:spChg chg="add mod">
          <ac:chgData name="Daravy DeRouen" userId="99d1481890ce9e56" providerId="LiveId" clId="{89070D0C-8F70-4DAB-959F-5E2BC03B0F30}" dt="2021-12-08T19:47:27.787" v="1417" actId="1076"/>
          <ac:spMkLst>
            <pc:docMk/>
            <pc:sldMk cId="4040777228" sldId="263"/>
            <ac:spMk id="15" creationId="{22FAE436-452A-4251-9175-21EB2D1D08B1}"/>
          </ac:spMkLst>
        </pc:spChg>
        <pc:spChg chg="add mod">
          <ac:chgData name="Daravy DeRouen" userId="99d1481890ce9e56" providerId="LiveId" clId="{89070D0C-8F70-4DAB-959F-5E2BC03B0F30}" dt="2021-12-08T19:47:33.314" v="1418" actId="1076"/>
          <ac:spMkLst>
            <pc:docMk/>
            <pc:sldMk cId="4040777228" sldId="263"/>
            <ac:spMk id="16" creationId="{178A4C81-AE2A-44E1-8E8C-64DB2CF90774}"/>
          </ac:spMkLst>
        </pc:spChg>
        <pc:picChg chg="add del mod ord">
          <ac:chgData name="Daravy DeRouen" userId="99d1481890ce9e56" providerId="LiveId" clId="{89070D0C-8F70-4DAB-959F-5E2BC03B0F30}" dt="2021-12-08T17:54:59.384" v="302" actId="478"/>
          <ac:picMkLst>
            <pc:docMk/>
            <pc:sldMk cId="4040777228" sldId="263"/>
            <ac:picMk id="8" creationId="{FB312620-5EC2-432D-BD85-E87FD1213BE0}"/>
          </ac:picMkLst>
        </pc:picChg>
        <pc:picChg chg="add mod ord modCrop">
          <ac:chgData name="Daravy DeRouen" userId="99d1481890ce9e56" providerId="LiveId" clId="{89070D0C-8F70-4DAB-959F-5E2BC03B0F30}" dt="2021-12-08T18:02:04.607" v="370" actId="732"/>
          <ac:picMkLst>
            <pc:docMk/>
            <pc:sldMk cId="4040777228" sldId="263"/>
            <ac:picMk id="10" creationId="{32F34C6F-A028-4CF1-BFEE-3A68183DC46E}"/>
          </ac:picMkLst>
        </pc:picChg>
        <pc:picChg chg="add mod ord modCrop">
          <ac:chgData name="Daravy DeRouen" userId="99d1481890ce9e56" providerId="LiveId" clId="{89070D0C-8F70-4DAB-959F-5E2BC03B0F30}" dt="2021-12-08T18:01:37.031" v="367" actId="732"/>
          <ac:picMkLst>
            <pc:docMk/>
            <pc:sldMk cId="4040777228" sldId="263"/>
            <ac:picMk id="14" creationId="{C0A636C9-6C8E-4D0D-BD5B-FBA3214A5E65}"/>
          </ac:picMkLst>
        </pc:picChg>
      </pc:sldChg>
      <pc:sldChg chg="addSp delSp modSp new mod">
        <pc:chgData name="Daravy DeRouen" userId="99d1481890ce9e56" providerId="LiveId" clId="{89070D0C-8F70-4DAB-959F-5E2BC03B0F30}" dt="2021-12-08T19:51:03.491" v="1486" actId="27636"/>
        <pc:sldMkLst>
          <pc:docMk/>
          <pc:sldMk cId="1014151171" sldId="264"/>
        </pc:sldMkLst>
        <pc:spChg chg="mod">
          <ac:chgData name="Daravy DeRouen" userId="99d1481890ce9e56" providerId="LiveId" clId="{89070D0C-8F70-4DAB-959F-5E2BC03B0F30}" dt="2021-12-08T19:05:04.387" v="747" actId="20577"/>
          <ac:spMkLst>
            <pc:docMk/>
            <pc:sldMk cId="1014151171" sldId="264"/>
            <ac:spMk id="2" creationId="{20974131-E2A1-4557-9518-6A11B4EC7B67}"/>
          </ac:spMkLst>
        </pc:spChg>
        <pc:spChg chg="del">
          <ac:chgData name="Daravy DeRouen" userId="99d1481890ce9e56" providerId="LiveId" clId="{89070D0C-8F70-4DAB-959F-5E2BC03B0F30}" dt="2021-12-08T18:55:12.130" v="372" actId="22"/>
          <ac:spMkLst>
            <pc:docMk/>
            <pc:sldMk cId="1014151171" sldId="264"/>
            <ac:spMk id="3" creationId="{B8520E08-8FF1-410C-B3F4-AF717F42542B}"/>
          </ac:spMkLst>
        </pc:spChg>
        <pc:spChg chg="mod">
          <ac:chgData name="Daravy DeRouen" userId="99d1481890ce9e56" providerId="LiveId" clId="{89070D0C-8F70-4DAB-959F-5E2BC03B0F30}" dt="2021-12-08T19:51:03.491" v="1486" actId="27636"/>
          <ac:spMkLst>
            <pc:docMk/>
            <pc:sldMk cId="1014151171" sldId="264"/>
            <ac:spMk id="4" creationId="{ABE53ADA-8696-43FD-A509-D8A890D85099}"/>
          </ac:spMkLst>
        </pc:spChg>
        <pc:picChg chg="add mod ord">
          <ac:chgData name="Daravy DeRouen" userId="99d1481890ce9e56" providerId="LiveId" clId="{89070D0C-8F70-4DAB-959F-5E2BC03B0F30}" dt="2021-12-08T18:55:17.596" v="373" actId="1076"/>
          <ac:picMkLst>
            <pc:docMk/>
            <pc:sldMk cId="1014151171" sldId="264"/>
            <ac:picMk id="6" creationId="{9BB03994-D9F1-4B29-90AC-1C234B8DD67E}"/>
          </ac:picMkLst>
        </pc:picChg>
        <pc:picChg chg="add mod">
          <ac:chgData name="Daravy DeRouen" userId="99d1481890ce9e56" providerId="LiveId" clId="{89070D0C-8F70-4DAB-959F-5E2BC03B0F30}" dt="2021-12-08T19:23:10.674" v="1169" actId="14100"/>
          <ac:picMkLst>
            <pc:docMk/>
            <pc:sldMk cId="1014151171" sldId="264"/>
            <ac:picMk id="8" creationId="{11EE20E2-7C94-4003-8494-D158D2A68049}"/>
          </ac:picMkLst>
        </pc:picChg>
      </pc:sldChg>
      <pc:sldChg chg="addSp delSp modSp new mod">
        <pc:chgData name="Daravy DeRouen" userId="99d1481890ce9e56" providerId="LiveId" clId="{89070D0C-8F70-4DAB-959F-5E2BC03B0F30}" dt="2021-12-08T19:03:14.379" v="664" actId="122"/>
        <pc:sldMkLst>
          <pc:docMk/>
          <pc:sldMk cId="4064223128" sldId="265"/>
        </pc:sldMkLst>
        <pc:spChg chg="mod">
          <ac:chgData name="Daravy DeRouen" userId="99d1481890ce9e56" providerId="LiveId" clId="{89070D0C-8F70-4DAB-959F-5E2BC03B0F30}" dt="2021-12-08T19:03:14.379" v="664" actId="122"/>
          <ac:spMkLst>
            <pc:docMk/>
            <pc:sldMk cId="4064223128" sldId="265"/>
            <ac:spMk id="2" creationId="{730C648A-71A7-4B4D-974E-DCCD022369BF}"/>
          </ac:spMkLst>
        </pc:spChg>
        <pc:spChg chg="mod">
          <ac:chgData name="Daravy DeRouen" userId="99d1481890ce9e56" providerId="LiveId" clId="{89070D0C-8F70-4DAB-959F-5E2BC03B0F30}" dt="2021-12-08T19:02:46.276" v="604" actId="313"/>
          <ac:spMkLst>
            <pc:docMk/>
            <pc:sldMk cId="4064223128" sldId="265"/>
            <ac:spMk id="3" creationId="{8BC22D8C-E210-4C56-B39B-DD41F7D7E1A4}"/>
          </ac:spMkLst>
        </pc:spChg>
        <pc:spChg chg="del">
          <ac:chgData name="Daravy DeRouen" userId="99d1481890ce9e56" providerId="LiveId" clId="{89070D0C-8F70-4DAB-959F-5E2BC03B0F30}" dt="2021-12-08T18:56:21.915" v="397" actId="22"/>
          <ac:spMkLst>
            <pc:docMk/>
            <pc:sldMk cId="4064223128" sldId="265"/>
            <ac:spMk id="4" creationId="{68F553BF-D6BA-49F8-89FA-3432CD3DDF98}"/>
          </ac:spMkLst>
        </pc:spChg>
        <pc:spChg chg="mod">
          <ac:chgData name="Daravy DeRouen" userId="99d1481890ce9e56" providerId="LiveId" clId="{89070D0C-8F70-4DAB-959F-5E2BC03B0F30}" dt="2021-12-08T19:03:08.755" v="663" actId="20577"/>
          <ac:spMkLst>
            <pc:docMk/>
            <pc:sldMk cId="4064223128" sldId="265"/>
            <ac:spMk id="5" creationId="{01703CEE-355E-4DD2-8C4B-9EF4ECC84D6D}"/>
          </ac:spMkLst>
        </pc:spChg>
        <pc:spChg chg="del">
          <ac:chgData name="Daravy DeRouen" userId="99d1481890ce9e56" providerId="LiveId" clId="{89070D0C-8F70-4DAB-959F-5E2BC03B0F30}" dt="2021-12-08T18:58:43.271" v="398" actId="931"/>
          <ac:spMkLst>
            <pc:docMk/>
            <pc:sldMk cId="4064223128" sldId="265"/>
            <ac:spMk id="6" creationId="{3B168D64-B9E2-4E9B-A680-539F1BEB754E}"/>
          </ac:spMkLst>
        </pc:spChg>
        <pc:picChg chg="add mod ord">
          <ac:chgData name="Daravy DeRouen" userId="99d1481890ce9e56" providerId="LiveId" clId="{89070D0C-8F70-4DAB-959F-5E2BC03B0F30}" dt="2021-12-08T18:56:21.915" v="397" actId="22"/>
          <ac:picMkLst>
            <pc:docMk/>
            <pc:sldMk cId="4064223128" sldId="265"/>
            <ac:picMk id="8" creationId="{4D212AD8-3689-4E66-91EE-8C4B52727934}"/>
          </ac:picMkLst>
        </pc:picChg>
        <pc:picChg chg="add mod">
          <ac:chgData name="Daravy DeRouen" userId="99d1481890ce9e56" providerId="LiveId" clId="{89070D0C-8F70-4DAB-959F-5E2BC03B0F30}" dt="2021-12-08T18:58:45.033" v="400" actId="962"/>
          <ac:picMkLst>
            <pc:docMk/>
            <pc:sldMk cId="4064223128" sldId="265"/>
            <ac:picMk id="10" creationId="{651422D9-EFFE-4DBB-AFB0-7C96A2965F8F}"/>
          </ac:picMkLst>
        </pc:picChg>
      </pc:sldChg>
      <pc:sldChg chg="addSp delSp modSp new mod ord">
        <pc:chgData name="Daravy DeRouen" userId="99d1481890ce9e56" providerId="LiveId" clId="{89070D0C-8F70-4DAB-959F-5E2BC03B0F30}" dt="2021-12-08T19:34:43.204" v="1317"/>
        <pc:sldMkLst>
          <pc:docMk/>
          <pc:sldMk cId="37053721" sldId="266"/>
        </pc:sldMkLst>
        <pc:spChg chg="mod">
          <ac:chgData name="Daravy DeRouen" userId="99d1481890ce9e56" providerId="LiveId" clId="{89070D0C-8F70-4DAB-959F-5E2BC03B0F30}" dt="2021-12-08T19:01:41.215" v="502" actId="122"/>
          <ac:spMkLst>
            <pc:docMk/>
            <pc:sldMk cId="37053721" sldId="266"/>
            <ac:spMk id="2" creationId="{36ACBCE6-B76D-4560-A798-3A04E7B8FF00}"/>
          </ac:spMkLst>
        </pc:spChg>
        <pc:spChg chg="mod">
          <ac:chgData name="Daravy DeRouen" userId="99d1481890ce9e56" providerId="LiveId" clId="{89070D0C-8F70-4DAB-959F-5E2BC03B0F30}" dt="2021-12-08T19:01:37.669" v="501" actId="1076"/>
          <ac:spMkLst>
            <pc:docMk/>
            <pc:sldMk cId="37053721" sldId="266"/>
            <ac:spMk id="3" creationId="{EA398887-9DF4-467C-B99D-E80550F0BCE1}"/>
          </ac:spMkLst>
        </pc:spChg>
        <pc:spChg chg="del">
          <ac:chgData name="Daravy DeRouen" userId="99d1481890ce9e56" providerId="LiveId" clId="{89070D0C-8F70-4DAB-959F-5E2BC03B0F30}" dt="2021-12-08T19:00:20.624" v="422" actId="22"/>
          <ac:spMkLst>
            <pc:docMk/>
            <pc:sldMk cId="37053721" sldId="266"/>
            <ac:spMk id="4" creationId="{45366669-5F82-46C7-A2D9-9D54CA8CEAC2}"/>
          </ac:spMkLst>
        </pc:spChg>
        <pc:spChg chg="del">
          <ac:chgData name="Daravy DeRouen" userId="99d1481890ce9e56" providerId="LiveId" clId="{89070D0C-8F70-4DAB-959F-5E2BC03B0F30}" dt="2021-12-08T19:01:25.406" v="499" actId="478"/>
          <ac:spMkLst>
            <pc:docMk/>
            <pc:sldMk cId="37053721" sldId="266"/>
            <ac:spMk id="5" creationId="{F6A3F172-0385-4EAF-92A9-63611A8F76EF}"/>
          </ac:spMkLst>
        </pc:spChg>
        <pc:spChg chg="del mod">
          <ac:chgData name="Daravy DeRouen" userId="99d1481890ce9e56" providerId="LiveId" clId="{89070D0C-8F70-4DAB-959F-5E2BC03B0F30}" dt="2021-12-08T19:02:06.164" v="507" actId="478"/>
          <ac:spMkLst>
            <pc:docMk/>
            <pc:sldMk cId="37053721" sldId="266"/>
            <ac:spMk id="6" creationId="{44CDDC87-4633-47BD-BACE-1DCA4B71516C}"/>
          </ac:spMkLst>
        </pc:spChg>
        <pc:picChg chg="add mod ord">
          <ac:chgData name="Daravy DeRouen" userId="99d1481890ce9e56" providerId="LiveId" clId="{89070D0C-8F70-4DAB-959F-5E2BC03B0F30}" dt="2021-12-08T19:01:59.264" v="506" actId="1076"/>
          <ac:picMkLst>
            <pc:docMk/>
            <pc:sldMk cId="37053721" sldId="266"/>
            <ac:picMk id="8" creationId="{42957972-706A-48E4-A8CA-ADBF67527FEE}"/>
          </ac:picMkLst>
        </pc:picChg>
      </pc:sldChg>
      <pc:sldChg chg="addSp delSp modSp new mod">
        <pc:chgData name="Daravy DeRouen" userId="99d1481890ce9e56" providerId="LiveId" clId="{89070D0C-8F70-4DAB-959F-5E2BC03B0F30}" dt="2021-12-08T19:24:32.103" v="1218" actId="122"/>
        <pc:sldMkLst>
          <pc:docMk/>
          <pc:sldMk cId="679551159" sldId="267"/>
        </pc:sldMkLst>
        <pc:spChg chg="mod">
          <ac:chgData name="Daravy DeRouen" userId="99d1481890ce9e56" providerId="LiveId" clId="{89070D0C-8F70-4DAB-959F-5E2BC03B0F30}" dt="2021-12-08T19:24:32.103" v="1218" actId="122"/>
          <ac:spMkLst>
            <pc:docMk/>
            <pc:sldMk cId="679551159" sldId="267"/>
            <ac:spMk id="2" creationId="{96A528F8-A21E-4FF1-86AC-8A296EDCCF11}"/>
          </ac:spMkLst>
        </pc:spChg>
        <pc:spChg chg="del">
          <ac:chgData name="Daravy DeRouen" userId="99d1481890ce9e56" providerId="LiveId" clId="{89070D0C-8F70-4DAB-959F-5E2BC03B0F30}" dt="2021-12-08T19:24:10.422" v="1183" actId="22"/>
          <ac:spMkLst>
            <pc:docMk/>
            <pc:sldMk cId="679551159" sldId="267"/>
            <ac:spMk id="3" creationId="{D7320B5B-5D27-438D-A004-3BF7369D3C23}"/>
          </ac:spMkLst>
        </pc:spChg>
        <pc:picChg chg="add mod ord">
          <ac:chgData name="Daravy DeRouen" userId="99d1481890ce9e56" providerId="LiveId" clId="{89070D0C-8F70-4DAB-959F-5E2BC03B0F30}" dt="2021-12-08T19:24:10.422" v="1183" actId="22"/>
          <ac:picMkLst>
            <pc:docMk/>
            <pc:sldMk cId="679551159" sldId="267"/>
            <ac:picMk id="5" creationId="{624C98AC-8E02-42A3-BDE3-DFFF8692C4C3}"/>
          </ac:picMkLst>
        </pc:picChg>
      </pc:sldChg>
      <pc:sldChg chg="addSp delSp modSp new del mod">
        <pc:chgData name="Daravy DeRouen" userId="99d1481890ce9e56" providerId="LiveId" clId="{89070D0C-8F70-4DAB-959F-5E2BC03B0F30}" dt="2021-12-08T19:23:29.845" v="1173" actId="47"/>
        <pc:sldMkLst>
          <pc:docMk/>
          <pc:sldMk cId="1843256721" sldId="267"/>
        </pc:sldMkLst>
        <pc:spChg chg="mod">
          <ac:chgData name="Daravy DeRouen" userId="99d1481890ce9e56" providerId="LiveId" clId="{89070D0C-8F70-4DAB-959F-5E2BC03B0F30}" dt="2021-12-08T19:23:27.598" v="1172" actId="20577"/>
          <ac:spMkLst>
            <pc:docMk/>
            <pc:sldMk cId="1843256721" sldId="267"/>
            <ac:spMk id="2" creationId="{D081FD0A-8CCB-4CCB-9792-797D9B743F86}"/>
          </ac:spMkLst>
        </pc:spChg>
        <pc:spChg chg="del">
          <ac:chgData name="Daravy DeRouen" userId="99d1481890ce9e56" providerId="LiveId" clId="{89070D0C-8F70-4DAB-959F-5E2BC03B0F30}" dt="2021-12-08T19:23:16.226" v="1170" actId="22"/>
          <ac:spMkLst>
            <pc:docMk/>
            <pc:sldMk cId="1843256721" sldId="267"/>
            <ac:spMk id="3" creationId="{8F835616-11CE-4694-94A4-9A8AFE698DCE}"/>
          </ac:spMkLst>
        </pc:spChg>
        <pc:picChg chg="add mod ord">
          <ac:chgData name="Daravy DeRouen" userId="99d1481890ce9e56" providerId="LiveId" clId="{89070D0C-8F70-4DAB-959F-5E2BC03B0F30}" dt="2021-12-08T19:23:16.226" v="1170" actId="22"/>
          <ac:picMkLst>
            <pc:docMk/>
            <pc:sldMk cId="1843256721" sldId="267"/>
            <ac:picMk id="6" creationId="{60B66E3A-CEB8-4325-9DA0-A610548D6EA8}"/>
          </ac:picMkLst>
        </pc:picChg>
      </pc:sldChg>
      <pc:sldChg chg="addSp modSp new del mod">
        <pc:chgData name="Daravy DeRouen" userId="99d1481890ce9e56" providerId="LiveId" clId="{89070D0C-8F70-4DAB-959F-5E2BC03B0F30}" dt="2021-12-08T19:23:58.665" v="1181" actId="47"/>
        <pc:sldMkLst>
          <pc:docMk/>
          <pc:sldMk cId="4229884799" sldId="267"/>
        </pc:sldMkLst>
        <pc:picChg chg="add mod">
          <ac:chgData name="Daravy DeRouen" userId="99d1481890ce9e56" providerId="LiveId" clId="{89070D0C-8F70-4DAB-959F-5E2BC03B0F30}" dt="2021-12-08T19:23:52.581" v="1180" actId="1076"/>
          <ac:picMkLst>
            <pc:docMk/>
            <pc:sldMk cId="4229884799" sldId="267"/>
            <ac:picMk id="5" creationId="{3B305B7D-94D8-4172-8378-246650260361}"/>
          </ac:picMkLst>
        </pc:picChg>
      </pc:sldChg>
      <pc:sldChg chg="addSp modSp new mod ord modAnim">
        <pc:chgData name="Daravy DeRouen" userId="99d1481890ce9e56" providerId="LiveId" clId="{89070D0C-8F70-4DAB-959F-5E2BC03B0F30}" dt="2021-12-08T19:50:05.660" v="1430"/>
        <pc:sldMkLst>
          <pc:docMk/>
          <pc:sldMk cId="1392806881" sldId="268"/>
        </pc:sldMkLst>
        <pc:spChg chg="mod">
          <ac:chgData name="Daravy DeRouen" userId="99d1481890ce9e56" providerId="LiveId" clId="{89070D0C-8F70-4DAB-959F-5E2BC03B0F30}" dt="2021-12-08T19:49:35.570" v="1427" actId="20577"/>
          <ac:spMkLst>
            <pc:docMk/>
            <pc:sldMk cId="1392806881" sldId="268"/>
            <ac:spMk id="2" creationId="{3C2411BE-10ED-45F3-93E7-2284A18E048A}"/>
          </ac:spMkLst>
        </pc:spChg>
        <pc:picChg chg="add mod ord">
          <ac:chgData name="Daravy DeRouen" userId="99d1481890ce9e56" providerId="LiveId" clId="{89070D0C-8F70-4DAB-959F-5E2BC03B0F30}" dt="2021-12-08T19:49:21.537" v="1423" actId="1076"/>
          <ac:picMkLst>
            <pc:docMk/>
            <pc:sldMk cId="1392806881" sldId="268"/>
            <ac:picMk id="4" creationId="{B0D93D99-5B1E-4796-B5B7-94D35A87EA97}"/>
          </ac:picMkLst>
        </pc:picChg>
      </pc:sldChg>
      <pc:sldChg chg="addSp modSp new mod ord">
        <pc:chgData name="Daravy DeRouen" userId="99d1481890ce9e56" providerId="LiveId" clId="{89070D0C-8F70-4DAB-959F-5E2BC03B0F30}" dt="2021-12-08T19:45:39.455" v="1385"/>
        <pc:sldMkLst>
          <pc:docMk/>
          <pc:sldMk cId="4226157002" sldId="269"/>
        </pc:sldMkLst>
        <pc:picChg chg="add mod">
          <ac:chgData name="Daravy DeRouen" userId="99d1481890ce9e56" providerId="LiveId" clId="{89070D0C-8F70-4DAB-959F-5E2BC03B0F30}" dt="2021-12-08T19:45:35.937" v="1383" actId="962"/>
          <ac:picMkLst>
            <pc:docMk/>
            <pc:sldMk cId="4226157002" sldId="269"/>
            <ac:picMk id="3" creationId="{27C3B7EF-118B-45C5-AB27-6087291C1E0D}"/>
          </ac:picMkLst>
        </pc:picChg>
      </pc:sldChg>
      <pc:sldChg chg="addSp modSp new mod">
        <pc:chgData name="Daravy DeRouen" userId="99d1481890ce9e56" providerId="LiveId" clId="{89070D0C-8F70-4DAB-959F-5E2BC03B0F30}" dt="2021-12-08T19:51:56.032" v="1494" actId="1076"/>
        <pc:sldMkLst>
          <pc:docMk/>
          <pc:sldMk cId="150163436" sldId="270"/>
        </pc:sldMkLst>
        <pc:picChg chg="add mod">
          <ac:chgData name="Daravy DeRouen" userId="99d1481890ce9e56" providerId="LiveId" clId="{89070D0C-8F70-4DAB-959F-5E2BC03B0F30}" dt="2021-12-08T19:51:56.032" v="1494" actId="1076"/>
          <ac:picMkLst>
            <pc:docMk/>
            <pc:sldMk cId="150163436" sldId="270"/>
            <ac:picMk id="3" creationId="{71F45690-47ED-4EF2-B2C8-24CEB12867CD}"/>
          </ac:picMkLst>
        </pc:picChg>
      </pc:sldChg>
      <pc:sldChg chg="addSp delSp modSp new mod modClrScheme chgLayout">
        <pc:chgData name="Daravy DeRouen" userId="99d1481890ce9e56" providerId="LiveId" clId="{89070D0C-8F70-4DAB-959F-5E2BC03B0F30}" dt="2021-12-08T20:00:27.072" v="1719" actId="26606"/>
        <pc:sldMkLst>
          <pc:docMk/>
          <pc:sldMk cId="2068387251" sldId="271"/>
        </pc:sldMkLst>
        <pc:spChg chg="mod">
          <ac:chgData name="Daravy DeRouen" userId="99d1481890ce9e56" providerId="LiveId" clId="{89070D0C-8F70-4DAB-959F-5E2BC03B0F30}" dt="2021-12-08T20:00:27.072" v="1719" actId="26606"/>
          <ac:spMkLst>
            <pc:docMk/>
            <pc:sldMk cId="2068387251" sldId="271"/>
            <ac:spMk id="2" creationId="{8143C715-B4D7-45F9-BC6D-B6EB60CEC440}"/>
          </ac:spMkLst>
        </pc:spChg>
        <pc:spChg chg="del mod">
          <ac:chgData name="Daravy DeRouen" userId="99d1481890ce9e56" providerId="LiveId" clId="{89070D0C-8F70-4DAB-959F-5E2BC03B0F30}" dt="2021-12-08T19:58:12.032" v="1553" actId="478"/>
          <ac:spMkLst>
            <pc:docMk/>
            <pc:sldMk cId="2068387251" sldId="271"/>
            <ac:spMk id="3" creationId="{C317E607-607F-421D-AA10-EA2E17C20A2A}"/>
          </ac:spMkLst>
        </pc:spChg>
        <pc:picChg chg="add mod">
          <ac:chgData name="Daravy DeRouen" userId="99d1481890ce9e56" providerId="LiveId" clId="{89070D0C-8F70-4DAB-959F-5E2BC03B0F30}" dt="2021-12-08T20:00:27.072" v="1719" actId="26606"/>
          <ac:picMkLst>
            <pc:docMk/>
            <pc:sldMk cId="2068387251" sldId="271"/>
            <ac:picMk id="5" creationId="{959B9049-2F80-4EA6-A269-9F636814F7AF}"/>
          </ac:picMkLst>
        </pc:picChg>
      </pc:sldChg>
      <pc:sldChg chg="modSp new mod modClrScheme chgLayout">
        <pc:chgData name="Daravy DeRouen" userId="99d1481890ce9e56" providerId="LiveId" clId="{89070D0C-8F70-4DAB-959F-5E2BC03B0F30}" dt="2021-12-08T19:59:57.739" v="1718" actId="26606"/>
        <pc:sldMkLst>
          <pc:docMk/>
          <pc:sldMk cId="2319760174" sldId="272"/>
        </pc:sldMkLst>
        <pc:spChg chg="mod">
          <ac:chgData name="Daravy DeRouen" userId="99d1481890ce9e56" providerId="LiveId" clId="{89070D0C-8F70-4DAB-959F-5E2BC03B0F30}" dt="2021-12-08T19:59:57.739" v="1718" actId="26606"/>
          <ac:spMkLst>
            <pc:docMk/>
            <pc:sldMk cId="2319760174" sldId="272"/>
            <ac:spMk id="2" creationId="{808D516F-6B1C-4965-BCFF-2AF49E18C8A8}"/>
          </ac:spMkLst>
        </pc:spChg>
        <pc:spChg chg="mod">
          <ac:chgData name="Daravy DeRouen" userId="99d1481890ce9e56" providerId="LiveId" clId="{89070D0C-8F70-4DAB-959F-5E2BC03B0F30}" dt="2021-12-08T19:59:57.739" v="1718" actId="26606"/>
          <ac:spMkLst>
            <pc:docMk/>
            <pc:sldMk cId="2319760174" sldId="272"/>
            <ac:spMk id="3" creationId="{732D414E-6DB7-4030-881C-2249E10E9A6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A WAY TO CONNECT WITH YOUR USER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ANOTHER METHOD OF KEEPING YOUR PRIVACY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SIMPLE &amp; QUICK TO IMPLEMENT!</a:t>
          </a:r>
        </a:p>
        <a:p>
          <a:pPr>
            <a:lnSpc>
              <a:spcPct val="100000"/>
            </a:lnSpc>
            <a:defRPr cap="all"/>
          </a:pPr>
          <a:endParaRPr lang="en-US" sz="1300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 custAng="10800000" custFlipVert="1" custFlipHor="1" custScaleX="100484" custScaleY="14933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317000" r="-3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 custScaleX="156678" custScaleY="12153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 outline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 custScaleX="178350" custScaleY="15605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23155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 rot="10800000" flipH="1" flipV="1">
          <a:off x="1001987" y="361723"/>
          <a:ext cx="1048487" cy="15582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317000" r="-317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16556"/>
          <a:ext cx="29812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A WAY TO CONNECT WITH YOUR USER</a:t>
          </a:r>
        </a:p>
      </dsp:txBody>
      <dsp:txXfrm>
        <a:off x="35606" y="2616556"/>
        <a:ext cx="2981250" cy="877500"/>
      </dsp:txXfrm>
    </dsp:sp>
    <dsp:sp modelId="{BCD8CDD9-0C56-4401-ADB1-8B48DAB2C96F}">
      <dsp:nvSpPr>
        <dsp:cNvPr id="0" name=""/>
        <dsp:cNvSpPr/>
      </dsp:nvSpPr>
      <dsp:spPr>
        <a:xfrm>
          <a:off x="4119918" y="23155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211781" y="506787"/>
          <a:ext cx="1634837" cy="12681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16556"/>
          <a:ext cx="29812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ANOTHER METHOD OF KEEPING YOUR PRIVACY</a:t>
          </a:r>
        </a:p>
      </dsp:txBody>
      <dsp:txXfrm>
        <a:off x="3538574" y="2616556"/>
        <a:ext cx="2981250" cy="877500"/>
      </dsp:txXfrm>
    </dsp:sp>
    <dsp:sp modelId="{FF93E135-77D6-48A0-8871-9BC93D705D06}">
      <dsp:nvSpPr>
        <dsp:cNvPr id="0" name=""/>
        <dsp:cNvSpPr/>
      </dsp:nvSpPr>
      <dsp:spPr>
        <a:xfrm>
          <a:off x="7622887" y="23155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7601683" y="326679"/>
          <a:ext cx="1860970" cy="16283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16556"/>
          <a:ext cx="29812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SIMPLE &amp; QUICK TO IMPLEMENT!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300" kern="1200" dirty="0"/>
        </a:p>
      </dsp:txBody>
      <dsp:txXfrm>
        <a:off x="7041543" y="2616556"/>
        <a:ext cx="2981250" cy="87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Contact me!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2" y="3706537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But how?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E0040B-2C53-461E-91A2-79446114C9A2}"/>
              </a:ext>
            </a:extLst>
          </p:cNvPr>
          <p:cNvSpPr txBox="1"/>
          <p:nvPr/>
        </p:nvSpPr>
        <p:spPr>
          <a:xfrm>
            <a:off x="7198242" y="4366719"/>
            <a:ext cx="441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By: Daravy DeRouen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74131-E2A1-4557-9518-6A11B4EC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Email activation for contact form: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B03994-D9F1-4B29-90AC-1C234B8DD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837" y="1228646"/>
            <a:ext cx="6858000" cy="40341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53ADA-8696-43FD-A509-D8A890D85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should get an email from formsubmit.co once you made changes and updated your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use the hash string formsubmit provides, but you must click “ACTIVATE FORM”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privacy matters! Use that hash!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E20E2-7C94-4003-8494-D158D2A68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37" y="2220889"/>
            <a:ext cx="6857998" cy="392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51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28F8-A21E-4FF1-86AC-8A296EDC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 IS LIVE &amp; RESPONSIVE!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4C98AC-8E02-42A3-BDE3-DFFF8692C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074" y="2103438"/>
            <a:ext cx="8307852" cy="3849687"/>
          </a:xfrm>
        </p:spPr>
      </p:pic>
    </p:spTree>
    <p:extLst>
      <p:ext uri="{BB962C8B-B14F-4D97-AF65-F5344CB8AC3E}">
        <p14:creationId xmlns:p14="http://schemas.microsoft.com/office/powerpoint/2010/main" val="679551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1F45690-47ED-4EF2-B2C8-24CEB1286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22" y="485188"/>
            <a:ext cx="9267556" cy="588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3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C715-B4D7-45F9-BC6D-B6EB60CEC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Go check your email!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B9049-2F80-4EA6-A269-9F636814F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110103"/>
            <a:ext cx="10058400" cy="18356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387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D516F-6B1C-4965-BCFF-2AF49E18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/>
          <a:p>
            <a:r>
              <a:rPr lang="en-US" dirty="0"/>
              <a:t>The end!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D414E-6DB7-4030-881C-2249E10E9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/>
          <a:p>
            <a:r>
              <a:rPr lang="en-US" dirty="0"/>
              <a:t>Thanks for coming to my first, but not last, lighting talk!</a:t>
            </a:r>
          </a:p>
        </p:txBody>
      </p:sp>
    </p:spTree>
    <p:extLst>
      <p:ext uri="{BB962C8B-B14F-4D97-AF65-F5344CB8AC3E}">
        <p14:creationId xmlns:p14="http://schemas.microsoft.com/office/powerpoint/2010/main" val="2319760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A RESPONSIVE CONTACT FORM?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707735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7C3B7EF-118B-45C5-AB27-6087291C1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60" y="0"/>
            <a:ext cx="10998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57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0BC8-2619-48EC-BE7F-47CFB999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Form line in </a:t>
            </a:r>
            <a:r>
              <a:rPr lang="en-US" b="1"/>
              <a:t>JavaScript 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C1DF6-98FD-4543-8BA2-F0D4C6FC2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9859" y="1463040"/>
            <a:ext cx="7670201" cy="1202581"/>
          </a:xfrm>
        </p:spPr>
        <p:txBody>
          <a:bodyPr/>
          <a:lstStyle/>
          <a:p>
            <a:pPr algn="ctr"/>
            <a:r>
              <a:rPr lang="en-US" dirty="0"/>
              <a:t>You’ll change your form line from this: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0A636C9-6C8E-4D0D-BD5B-FBA3214A5E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48132"/>
          <a:stretch/>
        </p:blipFill>
        <p:spPr>
          <a:xfrm>
            <a:off x="1697158" y="2659264"/>
            <a:ext cx="8797684" cy="3733085"/>
          </a:xfrm>
        </p:spPr>
      </p:pic>
    </p:spTree>
    <p:extLst>
      <p:ext uri="{BB962C8B-B14F-4D97-AF65-F5344CB8AC3E}">
        <p14:creationId xmlns:p14="http://schemas.microsoft.com/office/powerpoint/2010/main" val="4040777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1D1D-A8C7-46BE-8585-34B91F4F5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To this:</a:t>
            </a:r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4683231F-0369-49D2-B360-553CA4106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58"/>
          <a:stretch/>
        </p:blipFill>
        <p:spPr>
          <a:xfrm>
            <a:off x="792480" y="2014194"/>
            <a:ext cx="10607040" cy="4424064"/>
          </a:xfrm>
          <a:prstGeom prst="rect">
            <a:avLst/>
          </a:prstGeom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0390D000-A92A-4027-B381-B078AF41D414}"/>
              </a:ext>
            </a:extLst>
          </p:cNvPr>
          <p:cNvSpPr/>
          <p:nvPr/>
        </p:nvSpPr>
        <p:spPr>
          <a:xfrm>
            <a:off x="9045728" y="769353"/>
            <a:ext cx="2490952" cy="2041634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1993146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C648A-71A7-4B4D-974E-DCCD02236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FORMSUBMIT.CO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22D8C-E210-4C56-B39B-DD41F7D7E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8344" y="1694154"/>
            <a:ext cx="8702936" cy="640080"/>
          </a:xfrm>
        </p:spPr>
        <p:txBody>
          <a:bodyPr>
            <a:normAutofit/>
          </a:bodyPr>
          <a:lstStyle/>
          <a:p>
            <a:r>
              <a:rPr lang="en-US" dirty="0"/>
              <a:t>This is how the site looks like, scroll all the way down until you see “Try it”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212AD8-3689-4E66-91EE-8C4B527279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46076" y="2334234"/>
            <a:ext cx="6699848" cy="4018137"/>
          </a:xfrm>
        </p:spPr>
      </p:pic>
    </p:spTree>
    <p:extLst>
      <p:ext uri="{BB962C8B-B14F-4D97-AF65-F5344CB8AC3E}">
        <p14:creationId xmlns:p14="http://schemas.microsoft.com/office/powerpoint/2010/main" val="4064223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85CFA-A7F7-411E-881A-C14239EA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You should see this screen when you click that arrow.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846BB34-C102-43C1-B77C-D84794CEB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071" y="1850315"/>
            <a:ext cx="7893858" cy="464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49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CBCE6-B76D-4560-A798-3A04E7B8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 in JavaScript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98887-9DF4-467C-B99D-E80550F0B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64597" y="2221263"/>
            <a:ext cx="4663440" cy="640080"/>
          </a:xfrm>
        </p:spPr>
        <p:txBody>
          <a:bodyPr/>
          <a:lstStyle/>
          <a:p>
            <a:r>
              <a:rPr lang="en-US" dirty="0"/>
              <a:t>Add the code from formsubmit.co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957972-706A-48E4-A8CA-ADBF67527F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22170" y="2869810"/>
            <a:ext cx="8347660" cy="3424905"/>
          </a:xfrm>
        </p:spPr>
      </p:pic>
    </p:spTree>
    <p:extLst>
      <p:ext uri="{BB962C8B-B14F-4D97-AF65-F5344CB8AC3E}">
        <p14:creationId xmlns:p14="http://schemas.microsoft.com/office/powerpoint/2010/main" val="37053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0D93D99-5B1E-4796-B5B7-94D35A87E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11" y="461923"/>
            <a:ext cx="9316377" cy="5934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2411BE-10ED-45F3-93E7-2284A18E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33" y="4214361"/>
            <a:ext cx="11142133" cy="1371600"/>
          </a:xfrm>
        </p:spPr>
        <p:txBody>
          <a:bodyPr/>
          <a:lstStyle/>
          <a:p>
            <a:pPr algn="ctr"/>
            <a:r>
              <a:rPr lang="en-US" sz="3600" dirty="0"/>
              <a:t>Testing!!!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80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{5BCD89C6-9F2E-497F-A033-E58CA8D31620}tf78438558_win32</Template>
  <TotalTime>559</TotalTime>
  <Words>175</Words>
  <Application>Microsoft Office PowerPoint</Application>
  <PresentationFormat>Widescreen</PresentationFormat>
  <Paragraphs>25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Garamond</vt:lpstr>
      <vt:lpstr>SavonVTI</vt:lpstr>
      <vt:lpstr>Contact me!</vt:lpstr>
      <vt:lpstr>WHY A RESPONSIVE CONTACT FORM?</vt:lpstr>
      <vt:lpstr>PowerPoint Presentation</vt:lpstr>
      <vt:lpstr>Form line in JavaScript </vt:lpstr>
      <vt:lpstr>To this:</vt:lpstr>
      <vt:lpstr>FORMSUBMIT.CO </vt:lpstr>
      <vt:lpstr>You should see this screen when you click that arrow. </vt:lpstr>
      <vt:lpstr>Back in JavaScript</vt:lpstr>
      <vt:lpstr>Testing!!!</vt:lpstr>
      <vt:lpstr>Email activation for contact form:</vt:lpstr>
      <vt:lpstr>FORM IS LIVE &amp; RESPONSIVE!</vt:lpstr>
      <vt:lpstr>PowerPoint Presentation</vt:lpstr>
      <vt:lpstr>Go check your email!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Contact me!</dc:title>
  <dc:creator>Daravy DeRouen</dc:creator>
  <cp:lastModifiedBy>Daravy DeRouen</cp:lastModifiedBy>
  <cp:revision>1</cp:revision>
  <dcterms:created xsi:type="dcterms:W3CDTF">2021-12-07T23:34:22Z</dcterms:created>
  <dcterms:modified xsi:type="dcterms:W3CDTF">2021-12-08T21:16:13Z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